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GATE NO 2 WIP</a:t>
            </a:r>
            <a:endParaRPr lang="en-US" sz="2400" dirty="0"/>
          </a:p>
        </p:txBody>
      </p:sp>
      <p:pic>
        <p:nvPicPr>
          <p:cNvPr id="3074" name="Picture 2" descr="E:\SITE PHOTOS FOR GREEN BUILDING AND WBHIRA\20190128_104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67644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40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27" y="228600"/>
            <a:ext cx="8458200" cy="76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FRONT SIDE BOUNDARY WALL WIP</a:t>
            </a:r>
            <a:endParaRPr lang="en-US" sz="2400" dirty="0"/>
          </a:p>
        </p:txBody>
      </p:sp>
      <p:pic>
        <p:nvPicPr>
          <p:cNvPr id="3074" name="Picture 2" descr="E:\SITE PHOTOS FOR GREEN BUILDING AND WBHIRA\IMG-20190117-WA0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42065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55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2700" dirty="0" smtClean="0"/>
              <a:t>WATER BODY </a:t>
            </a:r>
            <a:endParaRPr lang="en-US" sz="2700" dirty="0"/>
          </a:p>
        </p:txBody>
      </p:sp>
      <p:pic>
        <p:nvPicPr>
          <p:cNvPr id="6146" name="Picture 2" descr="E:\SITE PHOTOS FOR GREEN BUILDING AND WBHIRA\20190128_110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772400" cy="53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66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GATE NO 2 WIP</vt:lpstr>
      <vt:lpstr>FRONT SIDE BOUNDARY WALL WIP</vt:lpstr>
      <vt:lpstr> WATER BODY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WORK UPTO 12TH FLOOR</dc:title>
  <dc:creator>autocad Machine</dc:creator>
  <cp:lastModifiedBy>Debabrata Senapati</cp:lastModifiedBy>
  <cp:revision>11</cp:revision>
  <dcterms:created xsi:type="dcterms:W3CDTF">2006-08-16T00:00:00Z</dcterms:created>
  <dcterms:modified xsi:type="dcterms:W3CDTF">2019-01-29T11:15:02Z</dcterms:modified>
</cp:coreProperties>
</file>